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1" d="100"/>
          <a:sy n="81" d="100"/>
        </p:scale>
        <p:origin x="-2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7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86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00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85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20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08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9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50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65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62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DEC1-F4CB-4EF1-AA0C-11625B69AAB0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4348D-45A0-42A1-A39F-EBBC55768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03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54725" y="2075290"/>
            <a:ext cx="7522589" cy="2238802"/>
          </a:xfrm>
        </p:spPr>
        <p:txBody>
          <a:bodyPr>
            <a:normAutofit fontScale="90000"/>
          </a:bodyPr>
          <a:lstStyle/>
          <a:p>
            <a:r>
              <a:rPr lang="fr-FR" i="1" dirty="0" smtClean="0">
                <a:solidFill>
                  <a:srgbClr val="0C3F98"/>
                </a:solidFill>
                <a:latin typeface="Work Sans Medium" panose="00000600000000000000" pitchFamily="50" charset="0"/>
              </a:rPr>
              <a:t>Recrutement CDI</a:t>
            </a:r>
            <a:br>
              <a:rPr lang="fr-FR" i="1" dirty="0" smtClean="0">
                <a:solidFill>
                  <a:srgbClr val="0C3F98"/>
                </a:solidFill>
                <a:latin typeface="Work Sans Medium" panose="00000600000000000000" pitchFamily="50" charset="0"/>
              </a:rPr>
            </a:br>
            <a:r>
              <a:rPr lang="fr-FR" dirty="0">
                <a:solidFill>
                  <a:srgbClr val="0C3F98"/>
                </a:solidFill>
                <a:latin typeface="Work Sans Medium" panose="00000600000000000000" pitchFamily="50" charset="0"/>
              </a:rPr>
              <a:t>-</a:t>
            </a:r>
            <a:r>
              <a:rPr lang="fr-FR" dirty="0" smtClean="0">
                <a:solidFill>
                  <a:srgbClr val="0C3F98"/>
                </a:solidFill>
                <a:latin typeface="Work Sans Medium" panose="00000600000000000000" pitchFamily="50" charset="0"/>
              </a:rPr>
              <a:t> </a:t>
            </a:r>
            <a:br>
              <a:rPr lang="fr-FR" dirty="0" smtClean="0">
                <a:solidFill>
                  <a:srgbClr val="0C3F98"/>
                </a:solidFill>
                <a:latin typeface="Work Sans Medium" panose="00000600000000000000" pitchFamily="50" charset="0"/>
              </a:rPr>
            </a:br>
            <a:r>
              <a:rPr lang="fr-FR" b="1" dirty="0" smtClean="0">
                <a:solidFill>
                  <a:srgbClr val="0C3F98"/>
                </a:solidFill>
                <a:latin typeface="Work Sans Medium" panose="00000600000000000000" pitchFamily="50" charset="0"/>
              </a:rPr>
              <a:t>Responsable</a:t>
            </a:r>
            <a:r>
              <a:rPr lang="fr-FR" dirty="0" smtClean="0">
                <a:solidFill>
                  <a:srgbClr val="0C3F98"/>
                </a:solidFill>
                <a:latin typeface="Work Sans Medium" panose="00000600000000000000" pitchFamily="50" charset="0"/>
              </a:rPr>
              <a:t> </a:t>
            </a:r>
            <a:r>
              <a:rPr lang="fr-FR" b="1" dirty="0" smtClean="0">
                <a:solidFill>
                  <a:srgbClr val="0C3F98"/>
                </a:solidFill>
                <a:latin typeface="Work Sans Medium" panose="00000600000000000000" pitchFamily="50" charset="0"/>
              </a:rPr>
              <a:t>des campagnes et du plaidoyer</a:t>
            </a:r>
            <a:endParaRPr lang="fr-FR" sz="4900" b="1" dirty="0">
              <a:solidFill>
                <a:srgbClr val="0C3F98"/>
              </a:solidFill>
              <a:latin typeface="Work Sans Medium" panose="00000600000000000000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7" y="155782"/>
            <a:ext cx="4422920" cy="399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63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Recrutement CDI -  Responsable des campagnes et du plaidoyer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Recrutement -   Responsable de communication</dc:title>
  <dc:creator>Mouvement Européen</dc:creator>
  <cp:lastModifiedBy>Utilisateur Windows</cp:lastModifiedBy>
  <cp:revision>7</cp:revision>
  <dcterms:created xsi:type="dcterms:W3CDTF">2019-07-17T12:52:13Z</dcterms:created>
  <dcterms:modified xsi:type="dcterms:W3CDTF">2019-12-13T13:42:38Z</dcterms:modified>
</cp:coreProperties>
</file>