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45288" cy="98821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4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4" autoAdjust="0"/>
    <p:restoredTop sz="96101" autoAdjust="0"/>
  </p:normalViewPr>
  <p:slideViewPr>
    <p:cSldViewPr snapToGrid="0">
      <p:cViewPr>
        <p:scale>
          <a:sx n="78" d="100"/>
          <a:sy n="78" d="100"/>
        </p:scale>
        <p:origin x="-2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77256D9A-A007-4998-847B-06707AD7A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EBE22A2-12C5-484E-8624-486DAC0F9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40DB7-F962-4996-BBE4-BCF0A89F2EEC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7101C73-6697-4D8F-85F4-DBE7733F8B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40B7CAC-D3E7-4CC2-94FE-588DFAF82D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94DF6-EE1D-44B8-B198-79565DA20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190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188B5-3FBD-4E19-A4CF-6B6E898E0C34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93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529" y="4755803"/>
            <a:ext cx="53962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A1C0A-54A1-4547-8B98-DFDF3DF166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937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665793-5654-4526-8A64-F4B3B5880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5B83201-8C89-43EB-A0FD-C5B2791C4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8380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F1C375-34A9-4A89-A1FB-87B7A780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3A21D5D-BA25-476D-8F37-A849A3527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2681D32-E80D-482C-A1A1-CA8F8363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Mouvement Européen -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026187-A4C4-4CC2-A552-DDCC0744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833B17C-950B-48BF-A839-79C648132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" y="5934075"/>
            <a:ext cx="1486162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6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3B877A99-3AE1-4F4A-826B-24B145AF0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166F3BA-FC1F-4FD4-BC9D-A4607511D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D0CA23E-D67B-40DA-80B9-2CE2B61D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Mouvement Européen -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698584B-92BA-4EB0-8200-341561E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D8C4953-4C77-4AA1-942A-ACA74EF7B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" y="5934075"/>
            <a:ext cx="1486162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CB8E5F-9003-45F3-A302-2A2E7737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BB247D8-FF07-40C5-9E6D-2A095B54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43DD72C-4E7B-43CE-9F67-196AF0AB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Mouvement Européen -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F9679F0-A669-4C96-A17F-C2B4844A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AC7348D-6640-4E19-A82D-438A39815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8" y="5978525"/>
            <a:ext cx="1486162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4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6D3238D-2827-4BE5-9F3E-FA2E19B3C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-9844"/>
            <a:ext cx="12201525" cy="6867305"/>
          </a:xfrm>
          <a:prstGeom prst="rect">
            <a:avLst/>
          </a:prstGeom>
        </p:spPr>
      </p:pic>
      <p:sp>
        <p:nvSpPr>
          <p:cNvPr id="9" name="Rectangle à coins arrondis 3">
            <a:extLst>
              <a:ext uri="{FF2B5EF4-FFF2-40B4-BE49-F238E27FC236}">
                <a16:creationId xmlns:a16="http://schemas.microsoft.com/office/drawing/2014/main" xmlns="" id="{295723DF-27CA-4C29-AD22-2A7C0B5DAD08}"/>
              </a:ext>
            </a:extLst>
          </p:cNvPr>
          <p:cNvSpPr/>
          <p:nvPr userDrawn="1"/>
        </p:nvSpPr>
        <p:spPr>
          <a:xfrm rot="5400000">
            <a:off x="10160825" y="6532609"/>
            <a:ext cx="1928414" cy="895881"/>
          </a:xfrm>
          <a:prstGeom prst="roundRect">
            <a:avLst>
              <a:gd name="adj" fmla="val 50000"/>
            </a:avLst>
          </a:prstGeom>
          <a:solidFill>
            <a:srgbClr val="1FD2D2"/>
          </a:solidFill>
          <a:ln>
            <a:solidFill>
              <a:srgbClr val="1F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>
              <a:latin typeface="Work Sans" panose="000005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650766-9D8D-4845-A2D3-39FD30C5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F9CFFF2-8EBE-4D00-AD69-BF735E292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76212FC-DAF4-4B53-8AAB-4B976385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Mouvement Européen -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4BE35EA-DEDF-4A23-A83B-80CBE5DB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1CAB1B5-8A0A-4B42-9FA8-F3189CDCFA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1" y="79465"/>
            <a:ext cx="1826509" cy="9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8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2D5210-1F83-4304-AE7A-9E769085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CA7C25B-B399-4402-9041-893E8E75C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54BDA4E-51C0-4A7F-A4C4-C895C0072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1B9FFA2-EFEC-4E1D-9CE1-9CE7083C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Mouvement Européen -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0B4E666-090E-4FD8-B990-23C08858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11D6F7D-38D7-41B6-97F6-7D0ED66D10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" y="5934075"/>
            <a:ext cx="1486162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6D9283A-8309-43C2-B091-95D234F8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F856448-E7F0-495C-9F7A-437B5B421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987A5A8-D39E-4F9C-9B0A-8D9EE4CBE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E84F2AE-D9AF-4446-AEA7-904F6C050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9E243BA-C341-4941-ABA7-B66190A2B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523F507-4B97-4203-9D74-A16AFBCD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Mouvement Européen - France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5ECA113A-E36E-4A85-844C-06F8B95B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33FB219-3A61-490E-B6BD-225DC1A4F3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" y="5934075"/>
            <a:ext cx="1486162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8E5FBB-9736-4C4E-B802-73A25B2D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771725"/>
          </a:xfrm>
        </p:spPr>
        <p:txBody>
          <a:bodyPr>
            <a:noAutofit/>
          </a:bodyPr>
          <a:lstStyle>
            <a:lvl1pPr>
              <a:defRPr sz="13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CC389E9-C25C-4483-95A6-3302442B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Mouvement Européen - France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D769D4E-12B5-4C35-B546-3AA02822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01BD36C-65E6-4FD5-B40D-4A5FA81E7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" y="5934075"/>
            <a:ext cx="1486162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9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66430DC-1783-4740-BF54-D421A016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Mouvement Européen - France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F320018-ECAA-4569-A753-64FE9277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92D012E-C979-4BA2-A0CB-5EE82AE10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" y="5934075"/>
            <a:ext cx="1486162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42B88C4-C293-4B6E-B71D-5580639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FF5229-0D90-469F-8914-EE024546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BF300A0-F63B-49A6-A84E-03533AE60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BAFDF24-A4EC-4AB1-B1CB-EEC4B495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Mouvement Européen -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15DF965-BE8A-44EC-B21B-B6422B59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653CAB1-4640-4C49-8DCF-8F86B16EE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" y="5934075"/>
            <a:ext cx="1486162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66CF07-6926-40A1-8892-C8830B7B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102CFCE0-CBD1-449C-8277-8A274124F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25F599C-F909-4D4A-B1A7-BC38CE7E0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1368EE3-2B8D-436A-B05A-797C0D6B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Mouvement Européen -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FF81B85-E97B-45CF-AA54-F01B7E0D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BBE9-5696-4065-97D3-612A4A128311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45D7963-1A0B-40F1-A8EB-82D9CAD87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7" y="5934075"/>
            <a:ext cx="1486162" cy="75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5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xmlns="" id="{37A724A2-91B7-48AC-AACC-1868B28C6324}"/>
              </a:ext>
            </a:extLst>
          </p:cNvPr>
          <p:cNvSpPr/>
          <p:nvPr userDrawn="1"/>
        </p:nvSpPr>
        <p:spPr>
          <a:xfrm rot="5400000">
            <a:off x="10160825" y="6532609"/>
            <a:ext cx="1928414" cy="895881"/>
          </a:xfrm>
          <a:prstGeom prst="roundRect">
            <a:avLst>
              <a:gd name="adj" fmla="val 50000"/>
            </a:avLst>
          </a:prstGeom>
          <a:solidFill>
            <a:srgbClr val="1FD2D2"/>
          </a:solidFill>
          <a:ln>
            <a:solidFill>
              <a:srgbClr val="1F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>
              <a:latin typeface="Work Sans" panose="00000500000000000000" pitchFamily="2" charset="0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1429CFA-A894-4396-B169-3A0C5635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7FB3326-5EF4-4FC1-8F43-4E4228557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E82DA65-D3CB-49ED-9250-6DB07E081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Work Sans Light" panose="00000400000000000000" pitchFamily="50" charset="0"/>
              </a:defRPr>
            </a:lvl1pPr>
          </a:lstStyle>
          <a:p>
            <a:fld id="{3F1A5F6F-D2D8-464B-A5FE-1C8DA09DA362}" type="datetimeFigureOut">
              <a:rPr lang="fr-FR" smtClean="0"/>
              <a:pPr/>
              <a:t>27/11/2019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7A758AC-1351-496A-B250-00BA0B503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Work Sans Light" panose="00000400000000000000" pitchFamily="50" charset="0"/>
              </a:defRPr>
            </a:lvl1pPr>
          </a:lstStyle>
          <a:p>
            <a:r>
              <a:rPr lang="fr-FR" dirty="0"/>
              <a:t>Mouvement Européen -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2E0DF6D-2C37-41A4-8888-F388BCC9C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Work Sans" panose="00000500000000000000" pitchFamily="50" charset="0"/>
              </a:defRPr>
            </a:lvl1pPr>
          </a:lstStyle>
          <a:p>
            <a:fld id="{0A55BBE9-5696-4065-97D3-612A4A12831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24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4444A"/>
          </a:solidFill>
          <a:latin typeface="Work Sans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4444A"/>
          </a:solidFill>
          <a:latin typeface="Work Sans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4444A"/>
          </a:solidFill>
          <a:latin typeface="Work Sans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4444A"/>
          </a:solidFill>
          <a:latin typeface="Work Sans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444A"/>
          </a:solidFill>
          <a:latin typeface="Work Sans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4444A"/>
          </a:solidFill>
          <a:latin typeface="Work San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3F6665-645E-4CE6-B70A-9B8274C31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4788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FR" dirty="0" smtClean="0"/>
              <a:t>Le Mouvement Européen </a:t>
            </a:r>
            <a:r>
              <a:rPr lang="fr-FR" dirty="0" smtClean="0">
                <a:solidFill>
                  <a:schemeClr val="accent1"/>
                </a:solidFill>
              </a:rPr>
              <a:t>recrute !</a:t>
            </a:r>
            <a:br>
              <a:rPr lang="fr-FR" dirty="0" smtClean="0">
                <a:solidFill>
                  <a:schemeClr val="accent1"/>
                </a:solidFill>
              </a:rPr>
            </a:br>
            <a:r>
              <a:rPr lang="fr-FR" sz="4400" b="0" dirty="0"/>
              <a:t/>
            </a:r>
            <a:br>
              <a:rPr lang="fr-FR" sz="4400" b="0" dirty="0"/>
            </a:br>
            <a:r>
              <a:rPr lang="fr-FR" sz="3100" b="0" i="1" dirty="0" smtClean="0"/>
              <a:t>Deux</a:t>
            </a:r>
            <a:r>
              <a:rPr lang="fr-FR" sz="3100" b="0" i="1" dirty="0" smtClean="0"/>
              <a:t> stagiaires </a:t>
            </a:r>
            <a:r>
              <a:rPr lang="fr-FR" sz="3100" b="0" i="1" dirty="0" smtClean="0"/>
              <a:t>et </a:t>
            </a:r>
            <a:r>
              <a:rPr lang="fr-FR" sz="3100" b="0" i="1" dirty="0" smtClean="0"/>
              <a:t>un(e)</a:t>
            </a:r>
            <a:r>
              <a:rPr lang="fr-FR" sz="3100" b="0" i="1" dirty="0" smtClean="0"/>
              <a:t> service civique</a:t>
            </a:r>
            <a:endParaRPr lang="fr-FR" sz="3100" i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716247C-3DDD-4913-B358-9998C0EFA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8163"/>
            <a:ext cx="9144000" cy="1655762"/>
          </a:xfrm>
        </p:spPr>
        <p:txBody>
          <a:bodyPr>
            <a:normAutofit/>
          </a:bodyPr>
          <a:lstStyle/>
          <a:p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A partir de janvier </a:t>
            </a: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  <a:latin typeface="Work Sans" panose="00000500000000000000" pitchFamily="2" charset="0"/>
                <a:cs typeface="Arial" panose="020B0604020202020204" pitchFamily="34" charset="0"/>
              </a:rPr>
              <a:t>2020</a:t>
            </a:r>
            <a:endParaRPr lang="fr-FR" sz="1800" i="1" dirty="0">
              <a:solidFill>
                <a:schemeClr val="bg1">
                  <a:lumMod val="50000"/>
                </a:schemeClr>
              </a:solidFill>
              <a:latin typeface="Work Sans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DE29A13C-9184-429F-B4F2-DE005D55D0B8}"/>
              </a:ext>
            </a:extLst>
          </p:cNvPr>
          <p:cNvCxnSpPr>
            <a:cxnSpLocks/>
          </p:cNvCxnSpPr>
          <p:nvPr/>
        </p:nvCxnSpPr>
        <p:spPr>
          <a:xfrm>
            <a:off x="5238750" y="4105275"/>
            <a:ext cx="16859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7854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ouvement Européen - France">
      <a:dk1>
        <a:srgbClr val="44444A"/>
      </a:dk1>
      <a:lt1>
        <a:sysClr val="window" lastClr="FFFFFF"/>
      </a:lt1>
      <a:dk2>
        <a:srgbClr val="1FD2D2"/>
      </a:dk2>
      <a:lt2>
        <a:srgbClr val="FFFFFF"/>
      </a:lt2>
      <a:accent1>
        <a:srgbClr val="FF8D33"/>
      </a:accent1>
      <a:accent2>
        <a:srgbClr val="0C3F98"/>
      </a:accent2>
      <a:accent3>
        <a:srgbClr val="8C289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10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Le Mouvement Européen recrute !  Deux stagiaires et un(e) service civique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Mouvement Européen</dc:creator>
  <cp:lastModifiedBy>Ordi</cp:lastModifiedBy>
  <cp:revision>160</cp:revision>
  <cp:lastPrinted>2018-06-04T14:16:21Z</cp:lastPrinted>
  <dcterms:created xsi:type="dcterms:W3CDTF">2018-02-23T11:39:21Z</dcterms:created>
  <dcterms:modified xsi:type="dcterms:W3CDTF">2019-11-27T14:18:53Z</dcterms:modified>
</cp:coreProperties>
</file>