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8C5C-5A9E-43B7-B6DC-9DE778F15C4D}" type="datetimeFigureOut">
              <a:rPr lang="fr-FR" smtClean="0"/>
              <a:t>05/07/2019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7C6-DF06-4FD4-9804-DAA68212FD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6442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8C5C-5A9E-43B7-B6DC-9DE778F15C4D}" type="datetimeFigureOut">
              <a:rPr lang="fr-FR" smtClean="0"/>
              <a:t>05/07/2019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7C6-DF06-4FD4-9804-DAA68212FD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884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8C5C-5A9E-43B7-B6DC-9DE778F15C4D}" type="datetimeFigureOut">
              <a:rPr lang="fr-FR" smtClean="0"/>
              <a:t>05/07/2019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7C6-DF06-4FD4-9804-DAA68212FD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625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8C5C-5A9E-43B7-B6DC-9DE778F15C4D}" type="datetimeFigureOut">
              <a:rPr lang="fr-FR" smtClean="0"/>
              <a:t>05/07/2019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7C6-DF06-4FD4-9804-DAA68212FD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8552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8C5C-5A9E-43B7-B6DC-9DE778F15C4D}" type="datetimeFigureOut">
              <a:rPr lang="fr-FR" smtClean="0"/>
              <a:t>05/07/2019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7C6-DF06-4FD4-9804-DAA68212FD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26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8C5C-5A9E-43B7-B6DC-9DE778F15C4D}" type="datetimeFigureOut">
              <a:rPr lang="fr-FR" smtClean="0"/>
              <a:t>05/07/2019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7C6-DF06-4FD4-9804-DAA68212FD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641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8C5C-5A9E-43B7-B6DC-9DE778F15C4D}" type="datetimeFigureOut">
              <a:rPr lang="fr-FR" smtClean="0"/>
              <a:t>05/07/2019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7C6-DF06-4FD4-9804-DAA68212FD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220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8C5C-5A9E-43B7-B6DC-9DE778F15C4D}" type="datetimeFigureOut">
              <a:rPr lang="fr-FR" smtClean="0"/>
              <a:t>05/07/2019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7C6-DF06-4FD4-9804-DAA68212FD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823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8C5C-5A9E-43B7-B6DC-9DE778F15C4D}" type="datetimeFigureOut">
              <a:rPr lang="fr-FR" smtClean="0"/>
              <a:t>05/07/2019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7C6-DF06-4FD4-9804-DAA68212FD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158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8C5C-5A9E-43B7-B6DC-9DE778F15C4D}" type="datetimeFigureOut">
              <a:rPr lang="fr-FR" smtClean="0"/>
              <a:t>05/07/2019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7C6-DF06-4FD4-9804-DAA68212FD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33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8C5C-5A9E-43B7-B6DC-9DE778F15C4D}" type="datetimeFigureOut">
              <a:rPr lang="fr-FR" smtClean="0"/>
              <a:t>05/07/2019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7C6-DF06-4FD4-9804-DAA68212FD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041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A8C5C-5A9E-43B7-B6DC-9DE778F15C4D}" type="datetimeFigureOut">
              <a:rPr lang="fr-FR" smtClean="0"/>
              <a:t>05/07/2019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DD7C6-DF06-4FD4-9804-DAA68212FD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55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153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96752"/>
            <a:ext cx="4536504" cy="434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176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Utilisateur Windows</cp:lastModifiedBy>
  <cp:revision>1</cp:revision>
  <dcterms:created xsi:type="dcterms:W3CDTF">2019-07-05T13:27:09Z</dcterms:created>
  <dcterms:modified xsi:type="dcterms:W3CDTF">2019-07-05T13:29:36Z</dcterms:modified>
</cp:coreProperties>
</file>