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621D-5C52-4F27-BAA1-B6213266F82B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CAA0-B28F-422E-B7B9-7ECB9B59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8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621D-5C52-4F27-BAA1-B6213266F82B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CAA0-B28F-422E-B7B9-7ECB9B59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50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621D-5C52-4F27-BAA1-B6213266F82B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CAA0-B28F-422E-B7B9-7ECB9B59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18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621D-5C52-4F27-BAA1-B6213266F82B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CAA0-B28F-422E-B7B9-7ECB9B59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09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621D-5C52-4F27-BAA1-B6213266F82B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CAA0-B28F-422E-B7B9-7ECB9B59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7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621D-5C52-4F27-BAA1-B6213266F82B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CAA0-B28F-422E-B7B9-7ECB9B59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03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621D-5C52-4F27-BAA1-B6213266F82B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CAA0-B28F-422E-B7B9-7ECB9B59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71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621D-5C52-4F27-BAA1-B6213266F82B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CAA0-B28F-422E-B7B9-7ECB9B59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82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621D-5C52-4F27-BAA1-B6213266F82B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CAA0-B28F-422E-B7B9-7ECB9B59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87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621D-5C52-4F27-BAA1-B6213266F82B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CAA0-B28F-422E-B7B9-7ECB9B59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6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621D-5C52-4F27-BAA1-B6213266F82B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DCAA0-B28F-422E-B7B9-7ECB9B59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0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1621D-5C52-4F27-BAA1-B6213266F82B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DCAA0-B28F-422E-B7B9-7ECB9B5926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81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32656"/>
            <a:ext cx="6264696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741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1</cp:revision>
  <dcterms:created xsi:type="dcterms:W3CDTF">2018-12-11T16:55:33Z</dcterms:created>
  <dcterms:modified xsi:type="dcterms:W3CDTF">2018-12-11T16:56:26Z</dcterms:modified>
</cp:coreProperties>
</file>